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1" r:id="rId3"/>
    <p:sldId id="256" r:id="rId4"/>
    <p:sldId id="264" r:id="rId5"/>
    <p:sldId id="263" r:id="rId6"/>
    <p:sldId id="265" r:id="rId7"/>
    <p:sldId id="266" r:id="rId8"/>
    <p:sldId id="262" r:id="rId9"/>
    <p:sldId id="258" r:id="rId10"/>
    <p:sldId id="267" r:id="rId11"/>
    <p:sldId id="275" r:id="rId12"/>
    <p:sldId id="259" r:id="rId13"/>
    <p:sldId id="277" r:id="rId14"/>
    <p:sldId id="260" r:id="rId15"/>
    <p:sldId id="276" r:id="rId16"/>
    <p:sldId id="261" r:id="rId17"/>
    <p:sldId id="268" r:id="rId18"/>
    <p:sldId id="271" r:id="rId19"/>
    <p:sldId id="269" r:id="rId20"/>
    <p:sldId id="270" r:id="rId21"/>
    <p:sldId id="272" r:id="rId22"/>
    <p:sldId id="279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82F7A-1BB3-4F38-902B-130CDFCDBBA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9D2F-F8B1-4089-B085-E49D7A8CF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5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6708-1517-4F0B-BACA-15673C8C32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Center for AAC &amp; Autism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86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5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2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3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7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8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0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1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3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5C58-40D1-4887-ABD9-27280BFB95B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844C6-CD86-48ED-8A42-F1EE03A6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>
            <a:off x="0" y="6221181"/>
            <a:ext cx="12192000" cy="653146"/>
          </a:xfrm>
          <a:prstGeom prst="rect">
            <a:avLst/>
          </a:prstGeom>
          <a:gradFill flip="none" rotWithShape="1">
            <a:gsLst>
              <a:gs pos="0">
                <a:srgbClr val="F0A26D">
                  <a:lumMod val="85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alpha val="69000"/>
                  <a:lumMod val="45000"/>
                  <a:lumOff val="55000"/>
                </a:schemeClr>
              </a:gs>
              <a:gs pos="100000">
                <a:srgbClr val="6FCCE7">
                  <a:alpha val="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785" y="6286385"/>
            <a:ext cx="1610852" cy="5226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acebook.com/groups/1541091616125345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KqIDtV7WvE" TargetMode="External"/><Relationship Id="rId2" Type="http://schemas.openxmlformats.org/officeDocument/2006/relationships/hyperlink" Target="https://youtu.be/DlbjaHuZuF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7tn7prkcOw" TargetMode="External"/><Relationship Id="rId2" Type="http://schemas.openxmlformats.org/officeDocument/2006/relationships/hyperlink" Target="https://youtu.be/wmBOdVRRFz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KQTSSKyj6o&amp;t=29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opxQYLoXZo" TargetMode="External"/><Relationship Id="rId2" Type="http://schemas.openxmlformats.org/officeDocument/2006/relationships/hyperlink" Target="https://youtu.be/IUr9-sPHjN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yOM0VzwYH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U3WsFYrRAI" TargetMode="External"/><Relationship Id="rId2" Type="http://schemas.openxmlformats.org/officeDocument/2006/relationships/hyperlink" Target="https://youtu.be/2_nOvkmo7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OnF5lCgmJ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ile.prentrom.com/2093/17949v1_4-Accent-LAMP%20WFL%20QRG-NuVoice.pdf" TargetMode="External"/><Relationship Id="rId2" Type="http://schemas.openxmlformats.org/officeDocument/2006/relationships/hyperlink" Target="https://aacapps.com/pdf/LAMP-WFL-for-iPad-Quick-Referenc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le.prentrom.com/2204/Accent%20LAMP%20WFL%20QRG-Empower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candautism.com/" TargetMode="External"/><Relationship Id="rId2" Type="http://schemas.openxmlformats.org/officeDocument/2006/relationships/hyperlink" Target="https://www.prentrom.com/education/classes?type=master_the_technology&amp;method=online&amp;page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candautism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acandautism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capps.com/" TargetMode="External"/><Relationship Id="rId2" Type="http://schemas.openxmlformats.org/officeDocument/2006/relationships/hyperlink" Target="https://www.facebook.com/groups/154109161612534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entrom.com/prc_advantage/prc-regional-consultants" TargetMode="External"/><Relationship Id="rId4" Type="http://schemas.openxmlformats.org/officeDocument/2006/relationships/hyperlink" Target="mailto:support@aacapp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3711" y="2091193"/>
            <a:ext cx="11052313" cy="4063116"/>
          </a:xfrm>
        </p:spPr>
        <p:txBody>
          <a:bodyPr/>
          <a:lstStyle/>
          <a:p>
            <a:endParaRPr lang="en-US" sz="6000" dirty="0" smtClean="0"/>
          </a:p>
          <a:p>
            <a:endParaRPr lang="en-US" sz="6000" dirty="0"/>
          </a:p>
          <a:p>
            <a:r>
              <a:rPr lang="en-US" sz="6000" dirty="0"/>
              <a:t>AAC in the Home</a:t>
            </a:r>
          </a:p>
          <a:p>
            <a:r>
              <a:rPr lang="en-US" sz="4400" dirty="0"/>
              <a:t>Parent Guide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67" y="333291"/>
            <a:ext cx="7362907" cy="29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81176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https://www.facebook.com/groups/1541091616125345/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8511" y="1833576"/>
            <a:ext cx="9242040" cy="4052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0413" y="479112"/>
            <a:ext cx="901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LAMP Words for Life User’s Group on Facebook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7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</a:t>
            </a:r>
            <a:r>
              <a:rPr lang="en-US" b="1" dirty="0" smtClean="0"/>
              <a:t>eep </a:t>
            </a:r>
            <a:r>
              <a:rPr lang="en-US" b="1" dirty="0" smtClean="0"/>
              <a:t>it </a:t>
            </a:r>
            <a:r>
              <a:rPr lang="en-US" b="1" dirty="0" smtClean="0"/>
              <a:t>Fun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9444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 of fun open ended activities.</a:t>
            </a:r>
          </a:p>
          <a:p>
            <a:r>
              <a:rPr lang="en-US" dirty="0" smtClean="0"/>
              <a:t> run </a:t>
            </a:r>
            <a:r>
              <a:rPr lang="en-US" dirty="0" smtClean="0"/>
              <a:t>to the room</a:t>
            </a:r>
          </a:p>
          <a:p>
            <a:r>
              <a:rPr lang="en-US" dirty="0" smtClean="0"/>
              <a:t> </a:t>
            </a:r>
            <a:r>
              <a:rPr lang="en-US" dirty="0" smtClean="0"/>
              <a:t>find the item</a:t>
            </a:r>
          </a:p>
          <a:p>
            <a:r>
              <a:rPr lang="en-US" dirty="0" smtClean="0"/>
              <a:t> </a:t>
            </a:r>
            <a:r>
              <a:rPr lang="en-US" dirty="0" smtClean="0"/>
              <a:t>act out the </a:t>
            </a:r>
            <a:r>
              <a:rPr lang="en-US" dirty="0" smtClean="0"/>
              <a:t>word </a:t>
            </a:r>
          </a:p>
          <a:p>
            <a:r>
              <a:rPr lang="en-US" dirty="0"/>
              <a:t> </a:t>
            </a:r>
            <a:r>
              <a:rPr lang="en-US" dirty="0" smtClean="0"/>
              <a:t>sing </a:t>
            </a:r>
            <a:r>
              <a:rPr lang="en-US" dirty="0" smtClean="0"/>
              <a:t>the word</a:t>
            </a:r>
          </a:p>
          <a:p>
            <a:r>
              <a:rPr lang="en-US" dirty="0" smtClean="0"/>
              <a:t> PowerPoint with GIFs         https</a:t>
            </a:r>
            <a:r>
              <a:rPr lang="en-US" dirty="0"/>
              <a:t>://enter.prentrom.com/owncloud/s/vsmfnUBRza52u0v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Model, Model, </a:t>
            </a:r>
            <a:r>
              <a:rPr lang="en-US" b="1" dirty="0" smtClean="0"/>
              <a:t>Model and then Model </a:t>
            </a:r>
            <a:r>
              <a:rPr lang="en-US" b="1" dirty="0"/>
              <a:t>S</a:t>
            </a:r>
            <a:r>
              <a:rPr lang="en-US" b="1" dirty="0" smtClean="0"/>
              <a:t>ome </a:t>
            </a:r>
            <a:r>
              <a:rPr lang="en-US" b="1" dirty="0"/>
              <a:t>M</a:t>
            </a:r>
            <a:r>
              <a:rPr lang="en-US" b="1" dirty="0" smtClean="0"/>
              <a:t>ore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1856509"/>
            <a:ext cx="6557818" cy="3602110"/>
          </a:xfrm>
        </p:spPr>
      </p:pic>
    </p:spTree>
    <p:extLst>
      <p:ext uri="{BB962C8B-B14F-4D97-AF65-F5344CB8AC3E}">
        <p14:creationId xmlns:p14="http://schemas.microsoft.com/office/powerpoint/2010/main" val="14494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Video Modeling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Show the good stuff</a:t>
            </a:r>
          </a:p>
          <a:p>
            <a:pPr marL="0" indent="0">
              <a:buNone/>
            </a:pPr>
            <a:r>
              <a:rPr lang="en-US" dirty="0" smtClean="0"/>
              <a:t>self model</a:t>
            </a:r>
          </a:p>
          <a:p>
            <a:pPr marL="0" indent="0">
              <a:buNone/>
            </a:pPr>
            <a:r>
              <a:rPr lang="en-US" dirty="0" smtClean="0"/>
              <a:t>peer </a:t>
            </a:r>
            <a:r>
              <a:rPr lang="en-US" dirty="0" smtClean="0"/>
              <a:t>model</a:t>
            </a:r>
          </a:p>
          <a:p>
            <a:pPr marL="0" indent="0">
              <a:buNone/>
            </a:pPr>
            <a:r>
              <a:rPr lang="en-US" dirty="0" smtClean="0"/>
              <a:t>point </a:t>
            </a:r>
            <a:r>
              <a:rPr lang="en-US" dirty="0" smtClean="0"/>
              <a:t>of view </a:t>
            </a:r>
            <a:r>
              <a:rPr lang="en-US" dirty="0" smtClean="0"/>
              <a:t>model</a:t>
            </a:r>
          </a:p>
          <a:p>
            <a:pPr marL="0" indent="0">
              <a:buNone/>
            </a:pPr>
            <a:r>
              <a:rPr lang="en-US" dirty="0" smtClean="0"/>
              <a:t>feed </a:t>
            </a:r>
            <a:r>
              <a:rPr lang="en-US" dirty="0" smtClean="0"/>
              <a:t>forward video </a:t>
            </a:r>
            <a:r>
              <a:rPr lang="en-US" dirty="0" smtClean="0"/>
              <a:t>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525586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4 Features </a:t>
            </a:r>
            <a:r>
              <a:rPr lang="en-US" b="1" dirty="0" smtClean="0"/>
              <a:t>to </a:t>
            </a:r>
            <a:r>
              <a:rPr lang="en-US" b="1" dirty="0"/>
              <a:t>K</a:t>
            </a:r>
            <a:r>
              <a:rPr lang="en-US" b="1" dirty="0" smtClean="0"/>
              <a:t>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461"/>
            <a:ext cx="10515600" cy="43513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v</a:t>
            </a:r>
            <a:r>
              <a:rPr lang="en-US" dirty="0" smtClean="0"/>
              <a:t>ocabulary</a:t>
            </a:r>
          </a:p>
          <a:p>
            <a:pPr marL="457200" lvl="1" indent="0">
              <a:buNone/>
            </a:pPr>
            <a:r>
              <a:rPr lang="en-US" dirty="0" smtClean="0"/>
              <a:t>word </a:t>
            </a:r>
            <a:r>
              <a:rPr lang="en-US" dirty="0" smtClean="0"/>
              <a:t>finder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 smtClean="0"/>
              <a:t>to lock the device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 smtClean="0"/>
              <a:t>to use vocabulary builder</a:t>
            </a:r>
          </a:p>
          <a:p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 smtClean="0"/>
              <a:t>to add new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Know the vocabulary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42" y="1825625"/>
            <a:ext cx="8984315" cy="4351338"/>
          </a:xfrm>
        </p:spPr>
      </p:pic>
    </p:spTree>
    <p:extLst>
      <p:ext uri="{BB962C8B-B14F-4D97-AF65-F5344CB8AC3E}">
        <p14:creationId xmlns:p14="http://schemas.microsoft.com/office/powerpoint/2010/main" val="42367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Word Finder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4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Word </a:t>
            </a:r>
            <a:r>
              <a:rPr lang="en-US" dirty="0" smtClean="0"/>
              <a:t>Finder </a:t>
            </a:r>
            <a:r>
              <a:rPr lang="en-US" dirty="0" smtClean="0"/>
              <a:t>on </a:t>
            </a:r>
            <a:r>
              <a:rPr lang="en-US" dirty="0" smtClean="0"/>
              <a:t>iPad </a:t>
            </a:r>
            <a:r>
              <a:rPr lang="en-US" dirty="0" smtClean="0">
                <a:hlinkClick r:id="rId2"/>
              </a:rPr>
              <a:t>https://youtu.be/DlbjaHuZuFg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Word Finder on Accent </a:t>
            </a:r>
            <a:r>
              <a:rPr lang="en-US" dirty="0" smtClean="0">
                <a:hlinkClick r:id="rId3"/>
              </a:rPr>
              <a:t>https://youtu.be/VKqIDtV7WvE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to </a:t>
            </a:r>
            <a:r>
              <a:rPr lang="en-US" b="1" dirty="0" smtClean="0"/>
              <a:t>Lock </a:t>
            </a:r>
            <a:r>
              <a:rPr lang="en-US" b="1" dirty="0"/>
              <a:t>D</a:t>
            </a:r>
            <a:r>
              <a:rPr lang="en-US" b="1" dirty="0" smtClean="0"/>
              <a:t>evice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lock </a:t>
            </a:r>
            <a:r>
              <a:rPr lang="en-US" dirty="0" smtClean="0"/>
              <a:t>on iPad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://youtu.be/wmBOdVRRFzA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 smtClean="0"/>
              <a:t>to lock on </a:t>
            </a:r>
            <a:r>
              <a:rPr lang="en-US" dirty="0" smtClean="0"/>
              <a:t>Accent </a:t>
            </a:r>
            <a:r>
              <a:rPr lang="en-US" dirty="0" smtClean="0">
                <a:hlinkClick r:id="rId3"/>
              </a:rPr>
              <a:t>–</a:t>
            </a:r>
            <a:r>
              <a:rPr lang="en-US" dirty="0" smtClean="0"/>
              <a:t> </a:t>
            </a:r>
            <a:r>
              <a:rPr lang="en-US" dirty="0" err="1" smtClean="0"/>
              <a:t>NuVoice</a:t>
            </a:r>
            <a:r>
              <a:rPr lang="en-US" dirty="0" smtClean="0"/>
              <a:t> Software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www.youtube.com/watch?v=V7tn7prkcOw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to lock on Accent – Empower Software  </a:t>
            </a:r>
            <a:r>
              <a:rPr lang="en-US" dirty="0">
                <a:hlinkClick r:id="rId4"/>
              </a:rPr>
              <a:t>https://www.youtube.com/watch?v=7KQTSSKyj6o&amp;t=29s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Vocabulary Builder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037" y="21766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iPad</a:t>
            </a: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https://youtu.be/IUr9-sPHjN4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Accent – </a:t>
            </a:r>
            <a:r>
              <a:rPr lang="en-US" dirty="0" err="1" smtClean="0"/>
              <a:t>NuVoice</a:t>
            </a:r>
            <a:r>
              <a:rPr lang="en-US" dirty="0" smtClean="0"/>
              <a:t> software  </a:t>
            </a:r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youtu.be/KopxQYLoXZo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 Accent – Empower Software </a:t>
            </a:r>
            <a:r>
              <a:rPr lang="en-US" dirty="0">
                <a:hlinkClick r:id="rId4"/>
              </a:rPr>
              <a:t>https://www.youtube.com/watch?v=gyOM0VzwYHc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93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Add a </a:t>
            </a:r>
            <a:r>
              <a:rPr lang="en-US" b="1" dirty="0" smtClean="0"/>
              <a:t>New </a:t>
            </a:r>
            <a:r>
              <a:rPr lang="en-US" b="1" dirty="0"/>
              <a:t>W</a:t>
            </a:r>
            <a:r>
              <a:rPr lang="en-US" b="1" dirty="0" smtClean="0"/>
              <a:t>ord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11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iPad   </a:t>
            </a:r>
            <a:r>
              <a:rPr lang="en-US" dirty="0" smtClean="0">
                <a:hlinkClick r:id="rId2"/>
              </a:rPr>
              <a:t>https://youtu.be/2_nOvkmo7b0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Accent </a:t>
            </a:r>
            <a:r>
              <a:rPr lang="en-US" dirty="0" smtClean="0"/>
              <a:t>– </a:t>
            </a:r>
            <a:r>
              <a:rPr lang="en-US" dirty="0" err="1" smtClean="0"/>
              <a:t>NuVoice</a:t>
            </a:r>
            <a:r>
              <a:rPr lang="en-US" dirty="0" smtClean="0"/>
              <a:t> Software   </a:t>
            </a:r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youtu.be/yU3WsFYrRAI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Accent – Empower Software  </a:t>
            </a:r>
            <a:r>
              <a:rPr lang="en-US" dirty="0">
                <a:hlinkClick r:id="rId4"/>
              </a:rPr>
              <a:t>https://www.youtube.com/watch?v=COnF5lCgmJ8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873" y="22307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First don’t be AAC stressed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Image result for stressed 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45" y="2743200"/>
            <a:ext cx="5329382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Cheat </a:t>
            </a:r>
            <a:r>
              <a:rPr lang="en-US" b="1" dirty="0" smtClean="0"/>
              <a:t>Sheets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iPad</a:t>
            </a:r>
            <a:r>
              <a:rPr lang="en-US" dirty="0" smtClean="0"/>
              <a:t> 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https://aacapps.com/pdf/LAMP-WFL-for-iPad-Quick-Reference.pdf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Accent – </a:t>
            </a:r>
            <a:r>
              <a:rPr lang="en-US" dirty="0" err="1" smtClean="0"/>
              <a:t>NuVoice</a:t>
            </a:r>
            <a:r>
              <a:rPr lang="en-US" dirty="0" smtClean="0"/>
              <a:t> Software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file.prentrom.com/2093/17949v1_4-Accent-LAMP%20WFL%20QRG-NuVoice.pdf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Accent – Empower Software 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http://file.prentrom.com/2204/Accent%20LAMP%20WFL%20QRG-Empower.pdf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How to </a:t>
            </a:r>
            <a:r>
              <a:rPr lang="en-US" b="1" dirty="0" smtClean="0"/>
              <a:t>Find </a:t>
            </a:r>
            <a:r>
              <a:rPr lang="en-US" b="1" dirty="0"/>
              <a:t>O</a:t>
            </a:r>
            <a:r>
              <a:rPr lang="en-US" b="1" dirty="0" smtClean="0"/>
              <a:t>nline </a:t>
            </a:r>
            <a:r>
              <a:rPr lang="en-US" b="1" dirty="0"/>
              <a:t>T</a:t>
            </a:r>
            <a:r>
              <a:rPr lang="en-US" b="1" dirty="0" smtClean="0"/>
              <a:t>rainings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www.prentrom.com/education/classes?type=master_the_technology&amp;method=online&amp;page=1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Future </a:t>
            </a:r>
            <a:r>
              <a:rPr lang="en-US" dirty="0" smtClean="0"/>
              <a:t>online trainings will be posted on </a:t>
            </a:r>
            <a:r>
              <a:rPr lang="en-US" dirty="0" smtClean="0">
                <a:hlinkClick r:id="rId3"/>
              </a:rPr>
              <a:t>www.aacandautism.com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94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b="1" dirty="0" smtClean="0">
                <a:hlinkClick r:id="rId2"/>
              </a:rPr>
              <a:t>www.aacandautism.com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Stay Safe </a:t>
            </a:r>
          </a:p>
          <a:p>
            <a:pPr marL="0" indent="0">
              <a:buNone/>
            </a:pPr>
            <a:r>
              <a:rPr lang="en-US" dirty="0"/>
              <a:t>We and all </a:t>
            </a:r>
            <a:r>
              <a:rPr lang="en-US" dirty="0" smtClean="0"/>
              <a:t>your local </a:t>
            </a:r>
            <a:r>
              <a:rPr lang="en-US" dirty="0"/>
              <a:t>team members want to help.  They all </a:t>
            </a:r>
            <a:r>
              <a:rPr lang="en-US" dirty="0" smtClean="0"/>
              <a:t>care!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Live AAC guilt free</a:t>
            </a:r>
          </a:p>
          <a:p>
            <a:pPr marL="0" indent="0">
              <a:buNone/>
            </a:pPr>
            <a:r>
              <a:rPr lang="en-US" dirty="0" smtClean="0"/>
              <a:t>Keep it fun</a:t>
            </a:r>
          </a:p>
          <a:p>
            <a:pPr marL="0" indent="0">
              <a:buNone/>
            </a:pPr>
            <a:r>
              <a:rPr lang="en-US" dirty="0" smtClean="0"/>
              <a:t>Model and then model some m</a:t>
            </a:r>
            <a:r>
              <a:rPr lang="en-US" dirty="0" smtClean="0"/>
              <a:t>ore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 us know how to support you</a:t>
            </a:r>
          </a:p>
          <a:p>
            <a:pPr marL="0" indent="0">
              <a:buNone/>
            </a:pPr>
            <a:r>
              <a:rPr lang="en-US" dirty="0" smtClean="0"/>
              <a:t>Thank you for helping us learn. Sharing </a:t>
            </a:r>
            <a:r>
              <a:rPr lang="en-US" dirty="0" smtClean="0"/>
              <a:t>is caring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71725"/>
            <a:ext cx="10515600" cy="4486275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John </a:t>
            </a:r>
            <a:r>
              <a:rPr lang="en-US" dirty="0" smtClean="0"/>
              <a:t>Halloran M.S. CCC-SLP</a:t>
            </a:r>
          </a:p>
          <a:p>
            <a:pPr marL="0" indent="0" algn="ctr">
              <a:buNone/>
            </a:pPr>
            <a:r>
              <a:rPr lang="en-US" dirty="0" smtClean="0"/>
              <a:t>Senior Clinical Associate Center for AAC and Autism</a:t>
            </a:r>
          </a:p>
          <a:p>
            <a:pPr marL="0" indent="0" algn="ctr">
              <a:buNone/>
            </a:pPr>
            <a:r>
              <a:rPr lang="en-US" dirty="0" smtClean="0"/>
              <a:t>Co-Developer LAMP Method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www.a</a:t>
            </a:r>
            <a:r>
              <a:rPr lang="en-US" dirty="0" smtClean="0">
                <a:hlinkClick r:id="rId2"/>
              </a:rPr>
              <a:t>acandautism.com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j</a:t>
            </a:r>
            <a:r>
              <a:rPr lang="en-US" dirty="0" smtClean="0"/>
              <a:t>ohn.halloran@aacandautism.com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501-951-1588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99" y="110457"/>
            <a:ext cx="4431801" cy="18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13" y="8581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This is a guilt free time 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06" y="2590117"/>
            <a:ext cx="5551055" cy="3445164"/>
          </a:xfrm>
        </p:spPr>
      </p:pic>
    </p:spTree>
    <p:extLst>
      <p:ext uri="{BB962C8B-B14F-4D97-AF65-F5344CB8AC3E}">
        <p14:creationId xmlns:p14="http://schemas.microsoft.com/office/powerpoint/2010/main" val="4218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Love Languages at home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31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Body Language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82" y="3497924"/>
            <a:ext cx="3870036" cy="28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38" y="15180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S</a:t>
            </a:r>
            <a:r>
              <a:rPr lang="en-US" sz="4800" b="1" dirty="0" smtClean="0"/>
              <a:t>ign/and or Gestures </a:t>
            </a:r>
            <a:endParaRPr lang="en-US" sz="4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437" y="3161560"/>
            <a:ext cx="5729022" cy="261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31" y="17009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Holding </a:t>
            </a:r>
            <a:r>
              <a:rPr lang="en-US" sz="4800" b="1" dirty="0" smtClean="0"/>
              <a:t>Object </a:t>
            </a:r>
            <a:r>
              <a:rPr lang="en-US" sz="4800" b="1" dirty="0" smtClean="0"/>
              <a:t>or </a:t>
            </a:r>
            <a:r>
              <a:rPr lang="en-US" sz="4800" b="1" dirty="0" smtClean="0"/>
              <a:t>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90" y="3026506"/>
            <a:ext cx="3916218" cy="3046774"/>
          </a:xfrm>
        </p:spPr>
      </p:pic>
    </p:spTree>
    <p:extLst>
      <p:ext uri="{BB962C8B-B14F-4D97-AF65-F5344CB8AC3E}">
        <p14:creationId xmlns:p14="http://schemas.microsoft.com/office/powerpoint/2010/main" val="12452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163" y="1128452"/>
            <a:ext cx="10515600" cy="8041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300" b="1" dirty="0" smtClean="0"/>
              <a:t>Device/AAC</a:t>
            </a:r>
            <a:endParaRPr lang="en-US" sz="53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3158" y="3007306"/>
            <a:ext cx="5419925" cy="348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aac kid with m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aac kid with m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65" y="344773"/>
            <a:ext cx="11287480" cy="6295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300" b="1" dirty="0" smtClean="0"/>
              <a:t>Cast </a:t>
            </a:r>
            <a:r>
              <a:rPr lang="en-US" sz="5300" b="1" dirty="0" smtClean="0"/>
              <a:t>Back &amp; Expand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6" y="3641727"/>
            <a:ext cx="4084746" cy="2565109"/>
          </a:xfrm>
        </p:spPr>
      </p:pic>
      <p:sp>
        <p:nvSpPr>
          <p:cNvPr id="7" name="Rectangle 6"/>
          <p:cNvSpPr/>
          <p:nvPr/>
        </p:nvSpPr>
        <p:spPr>
          <a:xfrm>
            <a:off x="2768771" y="1863483"/>
            <a:ext cx="6843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Use any form of communication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6891" y="2752605"/>
            <a:ext cx="474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Intermittent</a:t>
            </a:r>
          </a:p>
        </p:txBody>
      </p:sp>
    </p:spTree>
    <p:extLst>
      <p:ext uri="{BB962C8B-B14F-4D97-AF65-F5344CB8AC3E}">
        <p14:creationId xmlns:p14="http://schemas.microsoft.com/office/powerpoint/2010/main" val="16084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Know </a:t>
            </a:r>
            <a:r>
              <a:rPr lang="en-US" b="1" dirty="0" smtClean="0"/>
              <a:t>You </a:t>
            </a:r>
            <a:r>
              <a:rPr lang="en-US" b="1" dirty="0"/>
              <a:t>H</a:t>
            </a:r>
            <a:r>
              <a:rPr lang="en-US" b="1" dirty="0" smtClean="0"/>
              <a:t>ave </a:t>
            </a:r>
            <a:r>
              <a:rPr lang="en-US" b="1" dirty="0" smtClean="0"/>
              <a:t>S</a:t>
            </a:r>
            <a:r>
              <a:rPr lang="en-US" b="1" dirty="0" smtClean="0"/>
              <a:t>upport!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Facebook </a:t>
            </a:r>
            <a:r>
              <a:rPr lang="en-US" dirty="0" smtClean="0"/>
              <a:t>Words for Life User’s Group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://www.facebook.com/groups/1541091616125345/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Help articles and information at </a:t>
            </a:r>
            <a:r>
              <a:rPr lang="en-US" dirty="0" smtClean="0">
                <a:hlinkClick r:id="rId3"/>
              </a:rPr>
              <a:t>www.aacapps.com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Clinician-On-Call </a:t>
            </a:r>
            <a:r>
              <a:rPr lang="en-US" b="1" dirty="0" smtClean="0"/>
              <a:t>text</a:t>
            </a:r>
            <a:r>
              <a:rPr lang="en-US" dirty="0" smtClean="0"/>
              <a:t> support </a:t>
            </a:r>
            <a:r>
              <a:rPr lang="en-US" dirty="0"/>
              <a:t>@</a:t>
            </a:r>
            <a:r>
              <a:rPr lang="en-US" dirty="0" smtClean="0"/>
              <a:t> 330-390-4119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Tech Support </a:t>
            </a:r>
            <a:r>
              <a:rPr lang="en-US" dirty="0" smtClean="0"/>
              <a:t>for </a:t>
            </a:r>
            <a:r>
              <a:rPr lang="en-US" dirty="0" smtClean="0"/>
              <a:t>LAMP Words for Life app </a:t>
            </a:r>
            <a:r>
              <a:rPr lang="en-US" dirty="0" smtClean="0">
                <a:hlinkClick r:id="rId4"/>
              </a:rPr>
              <a:t>support@aacapps.com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Tech Support # for Accent </a:t>
            </a:r>
            <a:r>
              <a:rPr lang="en-US" dirty="0" smtClean="0"/>
              <a:t>or </a:t>
            </a:r>
            <a:r>
              <a:rPr lang="en-US" dirty="0" err="1" smtClean="0"/>
              <a:t>PRiO</a:t>
            </a:r>
            <a:r>
              <a:rPr lang="en-US" dirty="0" smtClean="0"/>
              <a:t> Devices can be found on back of device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PRC local Consultant </a:t>
            </a:r>
            <a:r>
              <a:rPr lang="en-US" dirty="0" smtClean="0">
                <a:hlinkClick r:id="rId5"/>
              </a:rPr>
              <a:t>https://www.prentrom.com/prc_advantage/prc-regional-consultants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7F6000"/>
      </a:dk1>
      <a:lt1>
        <a:srgbClr val="FFFFFF"/>
      </a:lt1>
      <a:dk2>
        <a:srgbClr val="FFFFFF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 PP Template - white v3.pptx" id="{110A64D9-C103-4AED-AD2A-0D1CD9A6BC7B}" vid="{7ADFDB08-1CF7-48B3-BFC1-815AD4023C2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402</Words>
  <Application>Microsoft Office PowerPoint</Application>
  <PresentationFormat>Widescreen</PresentationFormat>
  <Paragraphs>125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PowerPoint Presentation</vt:lpstr>
      <vt:lpstr>First don’t be AAC stressed    </vt:lpstr>
      <vt:lpstr>This is a guilt free time </vt:lpstr>
      <vt:lpstr>Love Languages at home </vt:lpstr>
      <vt:lpstr>Sign/and or Gestures </vt:lpstr>
      <vt:lpstr>Holding Object or Picture  </vt:lpstr>
      <vt:lpstr>   Device/AAC</vt:lpstr>
      <vt:lpstr>      Cast Back &amp; Expand     </vt:lpstr>
      <vt:lpstr>Know You Have Support!</vt:lpstr>
      <vt:lpstr>https://www.facebook.com/groups/1541091616125345/</vt:lpstr>
      <vt:lpstr>Keep it Fun </vt:lpstr>
      <vt:lpstr>Model, Model, Model and then Model Some More </vt:lpstr>
      <vt:lpstr>Video Modeling </vt:lpstr>
      <vt:lpstr>4 Features to Know</vt:lpstr>
      <vt:lpstr>Know the vocabulary</vt:lpstr>
      <vt:lpstr>Word Finder</vt:lpstr>
      <vt:lpstr>How to Lock Device</vt:lpstr>
      <vt:lpstr>Vocabulary Builder </vt:lpstr>
      <vt:lpstr>Add a New Word </vt:lpstr>
      <vt:lpstr>Cheat Sheets </vt:lpstr>
      <vt:lpstr>How to Find Online Trainings</vt:lpstr>
      <vt:lpstr>   www.aacandautism.com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don’t be stressed</dc:title>
  <dc:creator>John Halloran M.S., CCC-SLP</dc:creator>
  <cp:lastModifiedBy>John Halloran M.S., CCC-SLP</cp:lastModifiedBy>
  <cp:revision>43</cp:revision>
  <dcterms:created xsi:type="dcterms:W3CDTF">2020-03-23T14:08:21Z</dcterms:created>
  <dcterms:modified xsi:type="dcterms:W3CDTF">2020-03-24T00:08:32Z</dcterms:modified>
</cp:coreProperties>
</file>